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0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20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1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8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83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42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9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8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9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7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2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A91D-BF48-4545-96F4-6BA296CF122A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0661B3-F335-45C2-849E-CC0BEEAC5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gcat.edu/agriculture/natdta/merchandise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ationaldeltataualpha?ref=hl" TargetMode="External"/><Relationship Id="rId2" Type="http://schemas.openxmlformats.org/officeDocument/2006/relationships/hyperlink" Target="http://organizations.missouristate.edu/natdt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The Achiever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776303"/>
            <a:ext cx="4513262" cy="30037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Delta Tau Alpha</a:t>
            </a:r>
          </a:p>
          <a:p>
            <a:pPr algn="ctr"/>
            <a:r>
              <a:rPr lang="en-US" dirty="0" smtClean="0"/>
              <a:t>September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98" y="3974452"/>
            <a:ext cx="2362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416" y="457200"/>
            <a:ext cx="949298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“The purpose of life is not to be happy. It is to be useful, to be honorable, to be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ompassionate, to have it make some difference that you have lived and lived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ell.”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--- Ralph Waldo Emerson</a:t>
            </a:r>
          </a:p>
          <a:p>
            <a:endParaRPr lang="en-US" dirty="0"/>
          </a:p>
          <a:p>
            <a:r>
              <a:rPr lang="en-US" dirty="0" smtClean="0"/>
              <a:t>Hello,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I hope everyone had a wonderful summer, full of opportunities and relaxation. </a:t>
            </a:r>
          </a:p>
          <a:p>
            <a:r>
              <a:rPr lang="en-US" dirty="0" smtClean="0"/>
              <a:t>The school semester is in full swing, which means the new DTA year is underway. I </a:t>
            </a:r>
          </a:p>
          <a:p>
            <a:r>
              <a:rPr lang="en-US" dirty="0"/>
              <a:t>h</a:t>
            </a:r>
            <a:r>
              <a:rPr lang="en-US" dirty="0" smtClean="0"/>
              <a:t>ope all of you are excited for what DTA has to offer this year. The National DTA </a:t>
            </a:r>
          </a:p>
          <a:p>
            <a:r>
              <a:rPr lang="en-US" dirty="0" smtClean="0"/>
              <a:t>Council is eager to work with so many passionate members, and learn from the chapters</a:t>
            </a:r>
          </a:p>
          <a:p>
            <a:r>
              <a:rPr lang="en-US" dirty="0"/>
              <a:t>t</a:t>
            </a:r>
            <a:r>
              <a:rPr lang="en-US" dirty="0" smtClean="0"/>
              <a:t>hroughout the nation.</a:t>
            </a:r>
          </a:p>
          <a:p>
            <a:r>
              <a:rPr lang="en-US" dirty="0" smtClean="0"/>
              <a:t>	I can’t wait see what you guys achieve this year. Please contact me or the other </a:t>
            </a:r>
          </a:p>
          <a:p>
            <a:r>
              <a:rPr lang="en-US" dirty="0" smtClean="0"/>
              <a:t>National Council officers if you have any question, or need assistance in any way. It is</a:t>
            </a:r>
          </a:p>
          <a:p>
            <a:r>
              <a:rPr lang="en-US" dirty="0"/>
              <a:t>m</a:t>
            </a:r>
            <a:r>
              <a:rPr lang="en-US" dirty="0" smtClean="0"/>
              <a:t>y sincere wish that all of you get active within your local DTA chapter, and look for</a:t>
            </a:r>
          </a:p>
          <a:p>
            <a:r>
              <a:rPr lang="en-US" dirty="0"/>
              <a:t>w</a:t>
            </a:r>
            <a:r>
              <a:rPr lang="en-US" dirty="0" smtClean="0"/>
              <a:t>ays to serve others. Good luck in all your endeavors!</a:t>
            </a:r>
          </a:p>
        </p:txBody>
      </p:sp>
    </p:spTree>
    <p:extLst>
      <p:ext uri="{BB962C8B-B14F-4D97-AF65-F5344CB8AC3E}">
        <p14:creationId xmlns:p14="http://schemas.microsoft.com/office/powerpoint/2010/main" val="2721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National Officer Spotlight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031800"/>
            <a:ext cx="4184035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National Southern Region Vice President</a:t>
            </a:r>
          </a:p>
          <a:p>
            <a:pPr marL="0" indent="0" algn="ctr">
              <a:buNone/>
            </a:pPr>
            <a:r>
              <a:rPr lang="en-US" sz="2000" i="1" dirty="0" smtClean="0"/>
              <a:t>Reagan Cooper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endParaRPr lang="en-US" sz="20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46" y="3387144"/>
            <a:ext cx="2612292" cy="2884406"/>
          </a:xfrm>
        </p:spPr>
      </p:pic>
      <p:sp>
        <p:nvSpPr>
          <p:cNvPr id="13" name="TextBox 12"/>
          <p:cNvSpPr txBox="1"/>
          <p:nvPr/>
        </p:nvSpPr>
        <p:spPr>
          <a:xfrm>
            <a:off x="5151549" y="2279561"/>
            <a:ext cx="41344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Sam Houston State University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Junior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Sam Houston State DTA Treasurer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Major: Animal Science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Minor: Secondary Education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Career Goal: Be a college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National Officer Spotlight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3855" y="1491770"/>
            <a:ext cx="3412691" cy="455025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Member of the Judicial Board of her social sorority, Sigma </a:t>
            </a:r>
            <a:r>
              <a:rPr lang="en-US" dirty="0" err="1" smtClean="0"/>
              <a:t>Sigma</a:t>
            </a:r>
            <a:r>
              <a:rPr lang="en-US" dirty="0" smtClean="0"/>
              <a:t> </a:t>
            </a:r>
            <a:r>
              <a:rPr lang="en-US" dirty="0" err="1" smtClean="0"/>
              <a:t>Sigma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Secretary of Sam Houston State Collegiate FFA.</a:t>
            </a:r>
          </a:p>
          <a:p>
            <a:r>
              <a:rPr lang="en-US" dirty="0" smtClean="0"/>
              <a:t>Serves on two committees for her local show.</a:t>
            </a:r>
          </a:p>
          <a:p>
            <a:r>
              <a:rPr lang="en-US" dirty="0" smtClean="0"/>
              <a:t>DTA Goal: Wants more members to be actively involved, and wants to keep contact with members through the new DTA Facebook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FROM ACROSS THE NATION….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5" y="2031800"/>
            <a:ext cx="8596668" cy="38807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Sam Houston State University</a:t>
            </a:r>
          </a:p>
          <a:p>
            <a:pPr lvl="1"/>
            <a:r>
              <a:rPr lang="en-US" dirty="0" smtClean="0"/>
              <a:t>Started collecting change for SAAFE House adopt a Family for Christmas.</a:t>
            </a:r>
          </a:p>
          <a:p>
            <a:pPr lvl="1"/>
            <a:r>
              <a:rPr lang="en-US" dirty="0" smtClean="0"/>
              <a:t>Nominated the DTA Homecoming King and Queen representatives.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Arkansas State University</a:t>
            </a:r>
          </a:p>
          <a:p>
            <a:pPr lvl="1"/>
            <a:r>
              <a:rPr lang="en-US" dirty="0" smtClean="0"/>
              <a:t>Will soon be volunteering at the local animal shelter and petting zoo, and will participate in a Highway cleanup.</a:t>
            </a:r>
          </a:p>
          <a:p>
            <a:pPr lvl="1"/>
            <a:r>
              <a:rPr lang="en-US" dirty="0" smtClean="0"/>
              <a:t>Preparing details for their sausage sale. </a:t>
            </a:r>
          </a:p>
        </p:txBody>
      </p:sp>
    </p:spTree>
    <p:extLst>
      <p:ext uri="{BB962C8B-B14F-4D97-AF65-F5344CB8AC3E}">
        <p14:creationId xmlns:p14="http://schemas.microsoft.com/office/powerpoint/2010/main" val="3681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FROM ACROSS THE NATION….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 Hays State University</a:t>
            </a:r>
          </a:p>
          <a:p>
            <a:pPr lvl="1"/>
            <a:r>
              <a:rPr lang="en-US" dirty="0" smtClean="0"/>
              <a:t>Held officer elections, and held their Fall DTA Initiation.</a:t>
            </a:r>
          </a:p>
          <a:p>
            <a:pPr lvl="1"/>
            <a:r>
              <a:rPr lang="en-US" dirty="0" smtClean="0"/>
              <a:t>Started forming ideas for their Homecoming banner.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College of the Ozarks</a:t>
            </a:r>
          </a:p>
          <a:p>
            <a:pPr lvl="1"/>
            <a:r>
              <a:rPr lang="en-US" dirty="0" smtClean="0"/>
              <a:t>Held officer elections.</a:t>
            </a:r>
          </a:p>
          <a:p>
            <a:pPr lvl="1"/>
            <a:r>
              <a:rPr lang="en-US" dirty="0" smtClean="0"/>
              <a:t>Picked up collegiate section of the Adopt-A-Highway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TAKE NOTE!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DTA Merchandise </a:t>
            </a: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vailable </a:t>
            </a:r>
          </a:p>
          <a:p>
            <a:pPr lvl="1"/>
            <a:r>
              <a:rPr lang="en-US" sz="2000" dirty="0" smtClean="0"/>
              <a:t>Fleece Pullovers</a:t>
            </a:r>
          </a:p>
          <a:p>
            <a:pPr lvl="1"/>
            <a:r>
              <a:rPr lang="en-US" sz="2000" dirty="0" smtClean="0"/>
              <a:t>Graduation Honor Cords</a:t>
            </a:r>
          </a:p>
          <a:p>
            <a:pPr lvl="1"/>
            <a:r>
              <a:rPr lang="en-US" sz="2000" dirty="0" smtClean="0"/>
              <a:t>Graduation Honor Stole</a:t>
            </a:r>
          </a:p>
          <a:p>
            <a:pPr lvl="1"/>
            <a:r>
              <a:rPr lang="en-US" sz="2000" dirty="0" smtClean="0"/>
              <a:t>Graduation Medallion</a:t>
            </a:r>
          </a:p>
          <a:p>
            <a:pPr lvl="1"/>
            <a:r>
              <a:rPr lang="en-US" sz="2000" dirty="0" smtClean="0"/>
              <a:t>Lapel Pin</a:t>
            </a:r>
          </a:p>
          <a:p>
            <a:pPr lvl="1"/>
            <a:r>
              <a:rPr lang="en-US" sz="2000" dirty="0" smtClean="0"/>
              <a:t>T-shirts</a:t>
            </a:r>
          </a:p>
          <a:p>
            <a:r>
              <a:rPr lang="en-US" sz="1600" dirty="0" smtClean="0"/>
              <a:t>Check </a:t>
            </a:r>
            <a:r>
              <a:rPr lang="en-US" sz="1600" dirty="0" smtClean="0">
                <a:solidFill>
                  <a:srgbClr val="FF0000"/>
                </a:solidFill>
                <a:hlinkClick r:id="rId2"/>
              </a:rPr>
              <a:t>http://bigcat.edu/agriculture/natdta/merchandise/index.html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for more info!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31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TAKE NOTE!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National DTA website has been moved to   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hlinkClick r:id="rId2"/>
              </a:rPr>
              <a:t>http://organizations.missouristate.edu/natdta/</a:t>
            </a:r>
            <a:r>
              <a:rPr lang="en-US" dirty="0" smtClean="0"/>
              <a:t> though you can still access </a:t>
            </a:r>
          </a:p>
          <a:p>
            <a:pPr marL="0" indent="0">
              <a:buNone/>
            </a:pPr>
            <a:r>
              <a:rPr lang="en-US" dirty="0" smtClean="0"/>
              <a:t>     the website via its previous location.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Check out the DTA Facebook page at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hlinkClick r:id="rId3"/>
              </a:rPr>
              <a:t>https://www.facebook.com/nationaldeltataualpha?ref=hl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MARK YOUR CALENDARS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October 15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, 2015</a:t>
            </a:r>
          </a:p>
          <a:p>
            <a:pPr lvl="1"/>
            <a:r>
              <a:rPr lang="en-US" sz="2000" dirty="0" smtClean="0"/>
              <a:t>Payment and list of new membership is due</a:t>
            </a:r>
          </a:p>
          <a:p>
            <a:pPr lvl="1"/>
            <a:r>
              <a:rPr lang="en-US" sz="2000" dirty="0" smtClean="0"/>
              <a:t>Annual chapter dues </a:t>
            </a:r>
          </a:p>
          <a:p>
            <a:pPr lvl="1"/>
            <a:r>
              <a:rPr lang="en-US" sz="2000" dirty="0" smtClean="0"/>
              <a:t>Report of returning members and officers are due</a:t>
            </a:r>
          </a:p>
          <a:p>
            <a:pPr lvl="1"/>
            <a:endParaRPr lang="en-US" sz="2400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March 31</a:t>
            </a:r>
            <a:r>
              <a:rPr lang="en-US" sz="2400" baseline="30000" dirty="0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– April 2</a:t>
            </a:r>
            <a:r>
              <a:rPr lang="en-US" sz="2400" baseline="30000" dirty="0" smtClean="0">
                <a:solidFill>
                  <a:schemeClr val="tx1"/>
                </a:solidFill>
              </a:rPr>
              <a:t>nd</a:t>
            </a:r>
            <a:r>
              <a:rPr lang="en-US" sz="2400" dirty="0" smtClean="0">
                <a:solidFill>
                  <a:schemeClr val="tx1"/>
                </a:solidFill>
              </a:rPr>
              <a:t>, 2016</a:t>
            </a:r>
          </a:p>
          <a:p>
            <a:pPr lvl="1"/>
            <a:r>
              <a:rPr lang="en-US" sz="2000" dirty="0" smtClean="0"/>
              <a:t>National DTA Convention</a:t>
            </a:r>
          </a:p>
          <a:p>
            <a:pPr lvl="1"/>
            <a:r>
              <a:rPr lang="en-US" sz="2000" dirty="0" smtClean="0"/>
              <a:t>Fort Hays State University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3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361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The Achiever</vt:lpstr>
      <vt:lpstr>PowerPoint Presentation</vt:lpstr>
      <vt:lpstr>National Officer Spotlight</vt:lpstr>
      <vt:lpstr>National Officer Spotlight</vt:lpstr>
      <vt:lpstr>FROM ACROSS THE NATION….</vt:lpstr>
      <vt:lpstr>FROM ACROSS THE NATION….</vt:lpstr>
      <vt:lpstr>TAKE NOTE!</vt:lpstr>
      <vt:lpstr>TAKE NOTE!</vt:lpstr>
      <vt:lpstr>MARK YOUR CALENDARS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Cameron, Billy L.</dc:creator>
  <cp:lastModifiedBy>Sydney Kleinert</cp:lastModifiedBy>
  <cp:revision>19</cp:revision>
  <dcterms:created xsi:type="dcterms:W3CDTF">2015-09-22T19:46:28Z</dcterms:created>
  <dcterms:modified xsi:type="dcterms:W3CDTF">2016-10-01T21:51:10Z</dcterms:modified>
</cp:coreProperties>
</file>