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83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42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gcat.edu/agriculture/natdta/merchandise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tionaldeltataualpha?ref=hl" TargetMode="External"/><Relationship Id="rId2" Type="http://schemas.openxmlformats.org/officeDocument/2006/relationships/hyperlink" Target="http://organizations.missouristate.edu/natdt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The Achiever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776303"/>
            <a:ext cx="4513262" cy="30037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Delta Tau Alpha</a:t>
            </a:r>
          </a:p>
          <a:p>
            <a:pPr algn="ctr"/>
            <a:r>
              <a:rPr lang="en-US" dirty="0" smtClean="0"/>
              <a:t>October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8" y="3974452"/>
            <a:ext cx="2362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416" y="457200"/>
            <a:ext cx="90709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“Being a leader is not about you. It’s about the people that are on your team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 how you can help them be successful.”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--- Susan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Vobejda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Hello,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I hope everyone is having a wonderful semester so far. I have enjoyed </a:t>
            </a:r>
          </a:p>
          <a:p>
            <a:r>
              <a:rPr lang="en-US" dirty="0" smtClean="0"/>
              <a:t>reading the FORM 40 Meeting Reports this semester. It is evident that DTA chapters </a:t>
            </a:r>
          </a:p>
          <a:p>
            <a:r>
              <a:rPr lang="en-US" dirty="0" smtClean="0"/>
              <a:t>across the nation are doing a fantastic job living up to the expectations of Delta </a:t>
            </a:r>
          </a:p>
          <a:p>
            <a:r>
              <a:rPr lang="en-US" dirty="0" smtClean="0"/>
              <a:t>Tau Alpha, emphasizing character development and enhancing undergraduate </a:t>
            </a:r>
          </a:p>
          <a:p>
            <a:r>
              <a:rPr lang="en-US" dirty="0" smtClean="0"/>
              <a:t>preparation for professional positions.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	I can not wait to see what the rest of the year has in store for National</a:t>
            </a:r>
          </a:p>
          <a:p>
            <a:r>
              <a:rPr lang="en-US" dirty="0" smtClean="0"/>
              <a:t>Delta Tau Alpha. Please, make sure to send me updates of your local chapter so I can </a:t>
            </a:r>
          </a:p>
          <a:p>
            <a:r>
              <a:rPr lang="en-US" dirty="0" smtClean="0"/>
              <a:t>emphasize your successes in the newsletter. If you have any questions, please</a:t>
            </a:r>
          </a:p>
          <a:p>
            <a:r>
              <a:rPr lang="en-US" dirty="0" smtClean="0"/>
              <a:t>contact me or the other National Council members. Good luck the rest of the year!</a:t>
            </a:r>
          </a:p>
        </p:txBody>
      </p:sp>
    </p:spTree>
    <p:extLst>
      <p:ext uri="{BB962C8B-B14F-4D97-AF65-F5344CB8AC3E}">
        <p14:creationId xmlns:p14="http://schemas.microsoft.com/office/powerpoint/2010/main" val="2721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National Officer Spotlight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031800"/>
            <a:ext cx="418403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National </a:t>
            </a:r>
            <a:r>
              <a:rPr lang="en-US" sz="2000" dirty="0" err="1" smtClean="0"/>
              <a:t>Parlimentarian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Deanna Martin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1549" y="2279561"/>
            <a:ext cx="42339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Attends Tennessee Tech University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Double Major in Animal Science and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Agritourism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Founding member of </a:t>
            </a:r>
            <a:r>
              <a:rPr lang="en-US" dirty="0" err="1" smtClean="0"/>
              <a:t>Agritourism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Association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College of Agriculture and Human </a:t>
            </a:r>
          </a:p>
          <a:p>
            <a:r>
              <a:rPr lang="en-US" dirty="0"/>
              <a:t> </a:t>
            </a:r>
            <a:r>
              <a:rPr lang="en-US" dirty="0" smtClean="0"/>
              <a:t>   Ecology Student Ambassador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Upon graduation, plans to attend </a:t>
            </a:r>
          </a:p>
          <a:p>
            <a:r>
              <a:rPr lang="en-US" dirty="0" smtClean="0"/>
              <a:t>    graduate school to earn a Master’s </a:t>
            </a:r>
          </a:p>
          <a:p>
            <a:r>
              <a:rPr lang="en-US" dirty="0" smtClean="0"/>
              <a:t>    Degree in Animal Nutrition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51" y="2835393"/>
            <a:ext cx="32004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National Officer Spotlight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Enjoys fitness, cooking, hiking, and photography</a:t>
            </a:r>
          </a:p>
          <a:p>
            <a:r>
              <a:rPr lang="en-US" dirty="0" smtClean="0"/>
              <a:t>Absolutely loves pigs, coffee, and candles</a:t>
            </a:r>
          </a:p>
          <a:p>
            <a:r>
              <a:rPr lang="en-US" dirty="0" smtClean="0"/>
              <a:t>Deanna hopes to one day work for a leading feed company doing research on feed efficiency and general animal nutrition</a:t>
            </a:r>
          </a:p>
          <a:p>
            <a:r>
              <a:rPr lang="en-US" dirty="0" smtClean="0"/>
              <a:t>In the picture, Deanna is shown speaking to prospective students about the College of Agriculture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837" y="2425148"/>
            <a:ext cx="4395246" cy="32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FROM ACROSS THE NATION….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5" y="2031800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Eastern Kentucky University </a:t>
            </a:r>
          </a:p>
          <a:p>
            <a:pPr lvl="1"/>
            <a:r>
              <a:rPr lang="en-US" dirty="0" smtClean="0"/>
              <a:t>Initiated 10 new members on Oct. 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Planning a canned food drive for a local church food pantry, and is also planning to contact local vendors to create an agriculture department clothing and product catalogue marketable to members.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Arkansas State University</a:t>
            </a:r>
          </a:p>
          <a:p>
            <a:pPr lvl="1"/>
            <a:r>
              <a:rPr lang="en-US" dirty="0" smtClean="0"/>
              <a:t>Held a new member induction ceremony on Oct. 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Planning a laser tag social for the chapter.</a:t>
            </a:r>
          </a:p>
          <a:p>
            <a:pPr lvl="1"/>
            <a:r>
              <a:rPr lang="en-US" dirty="0" smtClean="0"/>
              <a:t>The DTA Chapter is sponsoring a T-Post Driving Contest and need volunteers to help set the event up. </a:t>
            </a:r>
          </a:p>
        </p:txBody>
      </p:sp>
    </p:spTree>
    <p:extLst>
      <p:ext uri="{BB962C8B-B14F-4D97-AF65-F5344CB8AC3E}">
        <p14:creationId xmlns:p14="http://schemas.microsoft.com/office/powerpoint/2010/main" val="3681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FROM ACROSS THE NATION….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College of the Ozarks</a:t>
            </a:r>
          </a:p>
          <a:p>
            <a:pPr lvl="1"/>
            <a:r>
              <a:rPr lang="en-US" dirty="0" smtClean="0"/>
              <a:t>Contacted the Salvation Army about assisting with ringing the Christmas bells.</a:t>
            </a:r>
          </a:p>
          <a:p>
            <a:pPr lvl="1"/>
            <a:r>
              <a:rPr lang="en-US" dirty="0" smtClean="0"/>
              <a:t>Processing plant manager agreed to donating the prize for the homecoming booth winner.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TAKE NOTE!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DTA Merchandise 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vailable </a:t>
            </a:r>
          </a:p>
          <a:p>
            <a:pPr lvl="1"/>
            <a:r>
              <a:rPr lang="en-US" sz="2000" dirty="0" smtClean="0"/>
              <a:t>Fleece Pullovers</a:t>
            </a:r>
          </a:p>
          <a:p>
            <a:pPr lvl="1"/>
            <a:r>
              <a:rPr lang="en-US" sz="2000" dirty="0" smtClean="0"/>
              <a:t>Graduation Honor Cords</a:t>
            </a:r>
          </a:p>
          <a:p>
            <a:pPr lvl="1"/>
            <a:r>
              <a:rPr lang="en-US" sz="2000" dirty="0" smtClean="0"/>
              <a:t>Graduation Honor Stole</a:t>
            </a:r>
          </a:p>
          <a:p>
            <a:pPr lvl="1"/>
            <a:r>
              <a:rPr lang="en-US" sz="2000" dirty="0" smtClean="0"/>
              <a:t>Graduation Medallion</a:t>
            </a:r>
          </a:p>
          <a:p>
            <a:pPr lvl="1"/>
            <a:r>
              <a:rPr lang="en-US" sz="2000" dirty="0" smtClean="0"/>
              <a:t>Lapel Pin</a:t>
            </a:r>
          </a:p>
          <a:p>
            <a:pPr lvl="1"/>
            <a:r>
              <a:rPr lang="en-US" sz="2000" dirty="0" smtClean="0"/>
              <a:t>T-shirts</a:t>
            </a:r>
          </a:p>
          <a:p>
            <a:r>
              <a:rPr lang="en-US" sz="1600" dirty="0" smtClean="0"/>
              <a:t>Check 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http://bigcat.edu/agriculture/natdta/merchandise/index.html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more info!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31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TAKE NOTE!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DTA website has been moved to   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http://organizations.missouristate.edu/natdta/</a:t>
            </a:r>
            <a:r>
              <a:rPr lang="en-US" dirty="0" smtClean="0"/>
              <a:t> though you can still access </a:t>
            </a:r>
          </a:p>
          <a:p>
            <a:pPr marL="0" indent="0">
              <a:buNone/>
            </a:pPr>
            <a:r>
              <a:rPr lang="en-US" dirty="0" smtClean="0"/>
              <a:t>     the website via its previous location.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Check out the DTA Facebook page at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3"/>
              </a:rPr>
              <a:t>https://www.facebook.com/nationaldeltataualpha?ref=hl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MARK YOUR CALENDARS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March 31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– April 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, 2016</a:t>
            </a:r>
          </a:p>
          <a:p>
            <a:pPr lvl="1"/>
            <a:r>
              <a:rPr lang="en-US" sz="2000" dirty="0" smtClean="0"/>
              <a:t>National DTA Convention</a:t>
            </a:r>
          </a:p>
          <a:p>
            <a:pPr lvl="1"/>
            <a:r>
              <a:rPr lang="en-US" sz="2000" dirty="0" smtClean="0"/>
              <a:t>Fort Hays State University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360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The Achiever</vt:lpstr>
      <vt:lpstr>PowerPoint Presentation</vt:lpstr>
      <vt:lpstr>National Officer Spotlight</vt:lpstr>
      <vt:lpstr>National Officer Spotlight</vt:lpstr>
      <vt:lpstr>FROM ACROSS THE NATION….</vt:lpstr>
      <vt:lpstr>FROM ACROSS THE NATION….</vt:lpstr>
      <vt:lpstr>TAKE NOTE!</vt:lpstr>
      <vt:lpstr>TAKE NOTE!</vt:lpstr>
      <vt:lpstr>MARK YOUR CALENDARS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Billy L.</dc:creator>
  <cp:lastModifiedBy>Sydney Kleinert</cp:lastModifiedBy>
  <cp:revision>33</cp:revision>
  <dcterms:created xsi:type="dcterms:W3CDTF">2015-09-22T19:46:28Z</dcterms:created>
  <dcterms:modified xsi:type="dcterms:W3CDTF">2016-10-01T21:50:38Z</dcterms:modified>
</cp:coreProperties>
</file>