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742B49-8827-4923-9749-F9718B5A4B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839818-9150-4A14-BEFD-42BF959A65CE}" type="datetimeFigureOut">
              <a:rPr lang="en-US" smtClean="0"/>
              <a:t>10/1/2016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352800"/>
            <a:ext cx="2362200" cy="23241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52515"/>
            <a:ext cx="4513262" cy="30037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3945" y="919146"/>
            <a:ext cx="31627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The Achiever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-370661" y="175260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Delta Tau Alpha</a:t>
            </a:r>
          </a:p>
          <a:p>
            <a:pPr algn="ctr"/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4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5943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“Always </a:t>
            </a:r>
            <a:r>
              <a:rPr lang="en-US" dirty="0">
                <a:solidFill>
                  <a:schemeClr val="tx2"/>
                </a:solidFill>
              </a:rPr>
              <a:t>do your best. What you plant now, you will harvest later</a:t>
            </a:r>
            <a:r>
              <a:rPr lang="en-US" dirty="0" smtClean="0">
                <a:solidFill>
                  <a:schemeClr val="tx2"/>
                </a:solidFill>
              </a:rPr>
              <a:t>.”</a:t>
            </a:r>
            <a:endParaRPr lang="en-US" dirty="0">
              <a:solidFill>
                <a:schemeClr val="tx2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---</a:t>
            </a:r>
            <a:r>
              <a:rPr lang="en-US" sz="1400" dirty="0" err="1" smtClean="0">
                <a:solidFill>
                  <a:schemeClr val="tx2"/>
                </a:solidFill>
              </a:rPr>
              <a:t>Og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Mandino</a:t>
            </a:r>
            <a:endParaRPr lang="en-US" sz="1400" dirty="0">
              <a:solidFill>
                <a:schemeClr val="tx2"/>
              </a:solidFill>
            </a:endParaRP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Hello,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Finals are quickly approaching, and I hope everyone is prepared to make their run for the finish line. I have sincerely enjoyed hearing from several members about their DTA endeavors throughout </a:t>
            </a:r>
            <a:r>
              <a:rPr lang="en-US" dirty="0"/>
              <a:t>the </a:t>
            </a:r>
            <a:r>
              <a:rPr lang="en-US" dirty="0" smtClean="0"/>
              <a:t>semester. I </a:t>
            </a:r>
            <a:r>
              <a:rPr lang="en-US" dirty="0"/>
              <a:t>can not wait to see what the rest of the year has in store for </a:t>
            </a:r>
            <a:r>
              <a:rPr lang="en-US" dirty="0" smtClean="0"/>
              <a:t>National Delta </a:t>
            </a:r>
            <a:r>
              <a:rPr lang="en-US" dirty="0"/>
              <a:t>Tau Alpha. Please, make sure to send me updates of your local chapter so I </a:t>
            </a:r>
            <a:r>
              <a:rPr lang="en-US" dirty="0" smtClean="0"/>
              <a:t>can emphasize </a:t>
            </a:r>
            <a:r>
              <a:rPr lang="en-US" dirty="0"/>
              <a:t>your successes in the newsletter. If you have any questions, </a:t>
            </a:r>
            <a:r>
              <a:rPr lang="en-US" dirty="0" smtClean="0"/>
              <a:t>please contact </a:t>
            </a:r>
            <a:r>
              <a:rPr lang="en-US" dirty="0"/>
              <a:t>me or the other National Council members. Good luck the rest of the year!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1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Officer Spotlight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2400" dirty="0" smtClean="0"/>
              <a:t>National Vice-President</a:t>
            </a:r>
          </a:p>
          <a:p>
            <a:pPr marL="114300" indent="0" algn="ctr">
              <a:buNone/>
            </a:pPr>
            <a:r>
              <a:rPr lang="en-US" sz="2400" dirty="0" smtClean="0"/>
              <a:t>Midwest</a:t>
            </a:r>
          </a:p>
          <a:p>
            <a:pPr marL="114300" indent="0" algn="ctr">
              <a:buNone/>
            </a:pPr>
            <a:r>
              <a:rPr lang="en-US" sz="2400" i="1" dirty="0" smtClean="0"/>
              <a:t>Josh Harlan</a:t>
            </a:r>
          </a:p>
          <a:p>
            <a:pPr marL="114300" indent="0" algn="ctr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Southeast  Missouri State University</a:t>
            </a:r>
          </a:p>
          <a:p>
            <a:r>
              <a:rPr lang="en-US" sz="2400" dirty="0" smtClean="0"/>
              <a:t>Majoring in Agribusiness Animal Science</a:t>
            </a:r>
          </a:p>
          <a:p>
            <a:r>
              <a:rPr lang="en-US" sz="2400" dirty="0" smtClean="0"/>
              <a:t>Plans on pursuing a career in production agriculture</a:t>
            </a:r>
          </a:p>
          <a:p>
            <a:r>
              <a:rPr lang="en-US" sz="2400" dirty="0" smtClean="0"/>
              <a:t>His goal for DTA is to increase activity in less active chapters in the Midwest Region and Nation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37" y="2895600"/>
            <a:ext cx="3200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94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Officer Spotlight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Involved in Collegiate Farm Bureau, Ag Club, Horticulture Club, Collegiate Cattlemen's, and the Livestock Showing Team </a:t>
            </a:r>
          </a:p>
          <a:p>
            <a:r>
              <a:rPr lang="en-US" sz="2000" dirty="0" smtClean="0"/>
              <a:t>He’s a member of </a:t>
            </a:r>
            <a:r>
              <a:rPr lang="en-US" sz="2000" dirty="0"/>
              <a:t>Phi Eta Sigma and Phi Kappa Phi Honor </a:t>
            </a:r>
            <a:r>
              <a:rPr lang="en-US" sz="2000" dirty="0" smtClean="0"/>
              <a:t>Societies, and the </a:t>
            </a:r>
            <a:r>
              <a:rPr lang="en-US" sz="2000" dirty="0"/>
              <a:t>Phi Delta Theta </a:t>
            </a:r>
            <a:r>
              <a:rPr lang="en-US" sz="2000" dirty="0" smtClean="0"/>
              <a:t>Fraternity</a:t>
            </a:r>
          </a:p>
          <a:p>
            <a:r>
              <a:rPr lang="en-US" sz="2000" dirty="0" smtClean="0"/>
              <a:t>His hobbies </a:t>
            </a:r>
            <a:r>
              <a:rPr lang="en-US" sz="2000" dirty="0"/>
              <a:t>include working on the farm/playing with cows, hanging out </a:t>
            </a:r>
            <a:r>
              <a:rPr lang="en-US" sz="2000" dirty="0" smtClean="0"/>
              <a:t>with </a:t>
            </a:r>
            <a:r>
              <a:rPr lang="en-US" sz="2000" dirty="0"/>
              <a:t>friends, and cooking whenever </a:t>
            </a:r>
            <a:r>
              <a:rPr lang="en-US" sz="2000" dirty="0" smtClean="0"/>
              <a:t>he has time</a:t>
            </a:r>
            <a:r>
              <a:rPr lang="en-US" sz="2000" dirty="0"/>
              <a:t>.</a:t>
            </a:r>
          </a:p>
        </p:txBody>
      </p:sp>
      <p:pic>
        <p:nvPicPr>
          <p:cNvPr id="2050" name="Picture 2" descr="C:\Users\billy_cameron4\AppData\Local\Microsoft\Windows\Temporary Internet Files\Content.IE5\EGBZBX1B\Screenshot_2016-01-20-10-20-53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44491"/>
            <a:ext cx="3657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68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FROM ACROSS THE NATION…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Houston State University</a:t>
            </a:r>
          </a:p>
          <a:p>
            <a:pPr lvl="1"/>
            <a:r>
              <a:rPr lang="en-US" dirty="0" smtClean="0"/>
              <a:t>Started collecting change for SAAFE House adopt a Family  for Christmas.</a:t>
            </a:r>
          </a:p>
          <a:p>
            <a:pPr lvl="1"/>
            <a:r>
              <a:rPr lang="en-US" dirty="0" smtClean="0"/>
              <a:t>Made over $1,000 during their annual Haunted House fundraiser. </a:t>
            </a:r>
          </a:p>
          <a:p>
            <a:pPr lvl="1"/>
            <a:endParaRPr lang="en-US" dirty="0"/>
          </a:p>
          <a:p>
            <a:pPr lvl="0">
              <a:buClr>
                <a:srgbClr val="A9A57C"/>
              </a:buClr>
            </a:pPr>
            <a:endParaRPr lang="en-US" dirty="0" smtClean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endParaRPr lang="en-US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en-US" dirty="0" smtClean="0">
                <a:solidFill>
                  <a:srgbClr val="2F2B20"/>
                </a:solidFill>
              </a:rPr>
              <a:t>Arkansas State University</a:t>
            </a:r>
            <a:endParaRPr lang="en-US" dirty="0">
              <a:solidFill>
                <a:srgbClr val="2F2B20"/>
              </a:solidFill>
            </a:endParaRPr>
          </a:p>
          <a:p>
            <a:pPr lvl="1"/>
            <a:r>
              <a:rPr lang="en-US" dirty="0" smtClean="0"/>
              <a:t>Delivered chapter hats.</a:t>
            </a:r>
          </a:p>
          <a:p>
            <a:pPr lvl="1"/>
            <a:r>
              <a:rPr lang="en-US" dirty="0" smtClean="0"/>
              <a:t>Plans on volunteering at the humane society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8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TAKE NOTE!!!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DTA Merchandise Available </a:t>
            </a:r>
          </a:p>
          <a:p>
            <a:pPr lvl="1"/>
            <a:r>
              <a:rPr lang="en-US" dirty="0"/>
              <a:t>Fleece Pullovers</a:t>
            </a:r>
          </a:p>
          <a:p>
            <a:pPr lvl="1"/>
            <a:r>
              <a:rPr lang="en-US" dirty="0"/>
              <a:t>Graduation Honor Cords</a:t>
            </a:r>
          </a:p>
          <a:p>
            <a:pPr lvl="1"/>
            <a:r>
              <a:rPr lang="en-US" dirty="0"/>
              <a:t>Graduation Honor Stole</a:t>
            </a:r>
          </a:p>
          <a:p>
            <a:pPr lvl="1"/>
            <a:r>
              <a:rPr lang="en-US" dirty="0"/>
              <a:t>Graduation Medallion</a:t>
            </a:r>
          </a:p>
          <a:p>
            <a:pPr lvl="1"/>
            <a:r>
              <a:rPr lang="en-US" dirty="0"/>
              <a:t>Lapel Pin</a:t>
            </a:r>
          </a:p>
          <a:p>
            <a:pPr lvl="1"/>
            <a:r>
              <a:rPr lang="en-US" dirty="0" smtClean="0"/>
              <a:t>T-shirts</a:t>
            </a:r>
          </a:p>
          <a:p>
            <a:r>
              <a:rPr lang="en-US" dirty="0"/>
              <a:t>Check </a:t>
            </a:r>
            <a:r>
              <a:rPr lang="en-US" dirty="0">
                <a:solidFill>
                  <a:schemeClr val="accent5"/>
                </a:solidFill>
              </a:rPr>
              <a:t>http://bigcat.edu/agriculture/natdta/merchandise/index.html</a:t>
            </a:r>
            <a:r>
              <a:rPr lang="en-US" dirty="0"/>
              <a:t> for more info!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4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NOTE!!!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National DTA website has been moved to    </a:t>
            </a:r>
            <a:r>
              <a:rPr lang="en-US" dirty="0" smtClean="0">
                <a:solidFill>
                  <a:schemeClr val="accent5"/>
                </a:solidFill>
              </a:rPr>
              <a:t>http</a:t>
            </a:r>
            <a:r>
              <a:rPr lang="en-US" dirty="0">
                <a:solidFill>
                  <a:schemeClr val="accent5"/>
                </a:solidFill>
              </a:rPr>
              <a:t>://organizations.missouristate.edu/natdta/</a:t>
            </a: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 smtClean="0"/>
              <a:t>  though </a:t>
            </a:r>
            <a:r>
              <a:rPr lang="en-US" dirty="0"/>
              <a:t>you can still access </a:t>
            </a:r>
            <a:r>
              <a:rPr lang="en-US" dirty="0" smtClean="0"/>
              <a:t>the </a:t>
            </a:r>
            <a:r>
              <a:rPr lang="en-US" dirty="0"/>
              <a:t>website via its previous location.</a:t>
            </a:r>
          </a:p>
          <a:p>
            <a:endParaRPr lang="en-US" dirty="0"/>
          </a:p>
          <a:p>
            <a:r>
              <a:rPr lang="en-US" dirty="0"/>
              <a:t>Check out the DTA Facebook page at </a:t>
            </a:r>
            <a:r>
              <a:rPr lang="en-US" dirty="0" smtClean="0">
                <a:solidFill>
                  <a:schemeClr val="accent5"/>
                </a:solidFill>
              </a:rPr>
              <a:t>https</a:t>
            </a:r>
            <a:r>
              <a:rPr lang="en-US" dirty="0">
                <a:solidFill>
                  <a:schemeClr val="accent5"/>
                </a:solidFill>
              </a:rPr>
              <a:t>://www.facebook.com/nationaldeltataualpha?ref=hl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MARK YOUR CALENDARS!!!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31st – April 2nd, 2016</a:t>
            </a:r>
          </a:p>
          <a:p>
            <a:pPr lvl="1"/>
            <a:r>
              <a:rPr lang="en-US" dirty="0"/>
              <a:t>National DTA Convention</a:t>
            </a:r>
          </a:p>
          <a:p>
            <a:pPr lvl="1"/>
            <a:r>
              <a:rPr lang="en-US" dirty="0"/>
              <a:t>Fort Hays State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17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266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PowerPoint Presentation</vt:lpstr>
      <vt:lpstr>PowerPoint Presentation</vt:lpstr>
      <vt:lpstr>National Officer Spotlight</vt:lpstr>
      <vt:lpstr>National Officer Spotlight</vt:lpstr>
      <vt:lpstr>FROM ACROSS THE NATION…</vt:lpstr>
      <vt:lpstr>TAKE NOTE!!!</vt:lpstr>
      <vt:lpstr>TAKE NOTE!!!</vt:lpstr>
      <vt:lpstr>MARK YOUR CALENDARS!!!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Sydney Kleinert</cp:lastModifiedBy>
  <cp:revision>9</cp:revision>
  <dcterms:created xsi:type="dcterms:W3CDTF">2016-01-20T14:20:00Z</dcterms:created>
  <dcterms:modified xsi:type="dcterms:W3CDTF">2016-10-01T21:50:03Z</dcterms:modified>
</cp:coreProperties>
</file>