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6" d="100"/>
          <a:sy n="96" d="100"/>
        </p:scale>
        <p:origin x="34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25185B-0BEE-4090-9327-FAA8F445E303}" type="datetimeFigureOut">
              <a:rPr lang="en-US" smtClean="0"/>
              <a:t>10/1/2016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2B41F-DC64-43C4-BFE1-523DF52EF0F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89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25185B-0BEE-4090-9327-FAA8F445E303}" type="datetimeFigureOut">
              <a:rPr lang="en-US" smtClean="0"/>
              <a:t>10/1/2016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2B41F-DC64-43C4-BFE1-523DF52EF0F6}" type="slidenum">
              <a:rPr lang="en-US" smtClean="0"/>
              <a:t>‹#›</a:t>
            </a:fld>
            <a:endParaRPr lang="en-US"/>
          </a:p>
        </p:txBody>
      </p:sp>
    </p:spTree>
    <p:extLst>
      <p:ext uri="{BB962C8B-B14F-4D97-AF65-F5344CB8AC3E}">
        <p14:creationId xmlns:p14="http://schemas.microsoft.com/office/powerpoint/2010/main" val="645959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25185B-0BEE-4090-9327-FAA8F445E303}" type="datetimeFigureOut">
              <a:rPr lang="en-US" smtClean="0"/>
              <a:t>10/1/2016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2B41F-DC64-43C4-BFE1-523DF52EF0F6}" type="slidenum">
              <a:rPr lang="en-US" smtClean="0"/>
              <a:t>‹#›</a:t>
            </a:fld>
            <a:endParaRPr lang="en-US"/>
          </a:p>
        </p:txBody>
      </p:sp>
    </p:spTree>
    <p:extLst>
      <p:ext uri="{BB962C8B-B14F-4D97-AF65-F5344CB8AC3E}">
        <p14:creationId xmlns:p14="http://schemas.microsoft.com/office/powerpoint/2010/main" val="1803120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25185B-0BEE-4090-9327-FAA8F445E303}" type="datetimeFigureOut">
              <a:rPr lang="en-US" smtClean="0"/>
              <a:t>10/1/2016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2B41F-DC64-43C4-BFE1-523DF52EF0F6}" type="slidenum">
              <a:rPr lang="en-US" smtClean="0"/>
              <a:t>‹#›</a:t>
            </a:fld>
            <a:endParaRPr lang="en-US"/>
          </a:p>
        </p:txBody>
      </p:sp>
    </p:spTree>
    <p:extLst>
      <p:ext uri="{BB962C8B-B14F-4D97-AF65-F5344CB8AC3E}">
        <p14:creationId xmlns:p14="http://schemas.microsoft.com/office/powerpoint/2010/main" val="1903317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25185B-0BEE-4090-9327-FAA8F445E303}" type="datetimeFigureOut">
              <a:rPr lang="en-US" smtClean="0"/>
              <a:t>10/1/2016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2B41F-DC64-43C4-BFE1-523DF52EF0F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29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25185B-0BEE-4090-9327-FAA8F445E303}" type="datetimeFigureOut">
              <a:rPr lang="en-US" smtClean="0"/>
              <a:t>10/1/2016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2B41F-DC64-43C4-BFE1-523DF52EF0F6}" type="slidenum">
              <a:rPr lang="en-US" smtClean="0"/>
              <a:t>‹#›</a:t>
            </a:fld>
            <a:endParaRPr lang="en-US"/>
          </a:p>
        </p:txBody>
      </p:sp>
    </p:spTree>
    <p:extLst>
      <p:ext uri="{BB962C8B-B14F-4D97-AF65-F5344CB8AC3E}">
        <p14:creationId xmlns:p14="http://schemas.microsoft.com/office/powerpoint/2010/main" val="72524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25185B-0BEE-4090-9327-FAA8F445E303}" type="datetimeFigureOut">
              <a:rPr lang="en-US" smtClean="0"/>
              <a:t>10/1/2016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62B41F-DC64-43C4-BFE1-523DF52EF0F6}" type="slidenum">
              <a:rPr lang="en-US" smtClean="0"/>
              <a:t>‹#›</a:t>
            </a:fld>
            <a:endParaRPr lang="en-US"/>
          </a:p>
        </p:txBody>
      </p:sp>
    </p:spTree>
    <p:extLst>
      <p:ext uri="{BB962C8B-B14F-4D97-AF65-F5344CB8AC3E}">
        <p14:creationId xmlns:p14="http://schemas.microsoft.com/office/powerpoint/2010/main" val="222061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25185B-0BEE-4090-9327-FAA8F445E303}" type="datetimeFigureOut">
              <a:rPr lang="en-US" smtClean="0"/>
              <a:t>10/1/2016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2B41F-DC64-43C4-BFE1-523DF52EF0F6}" type="slidenum">
              <a:rPr lang="en-US" smtClean="0"/>
              <a:t>‹#›</a:t>
            </a:fld>
            <a:endParaRPr lang="en-US"/>
          </a:p>
        </p:txBody>
      </p:sp>
    </p:spTree>
    <p:extLst>
      <p:ext uri="{BB962C8B-B14F-4D97-AF65-F5344CB8AC3E}">
        <p14:creationId xmlns:p14="http://schemas.microsoft.com/office/powerpoint/2010/main" val="966730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B25185B-0BEE-4090-9327-FAA8F445E303}" type="datetimeFigureOut">
              <a:rPr lang="en-US" smtClean="0"/>
              <a:t>10/1/2016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862B41F-DC64-43C4-BFE1-523DF52EF0F6}" type="slidenum">
              <a:rPr lang="en-US" smtClean="0"/>
              <a:t>‹#›</a:t>
            </a:fld>
            <a:endParaRPr lang="en-US"/>
          </a:p>
        </p:txBody>
      </p:sp>
    </p:spTree>
    <p:extLst>
      <p:ext uri="{BB962C8B-B14F-4D97-AF65-F5344CB8AC3E}">
        <p14:creationId xmlns:p14="http://schemas.microsoft.com/office/powerpoint/2010/main" val="126530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B25185B-0BEE-4090-9327-FAA8F445E303}" type="datetimeFigureOut">
              <a:rPr lang="en-US" smtClean="0"/>
              <a:t>10/1/2016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862B41F-DC64-43C4-BFE1-523DF52EF0F6}" type="slidenum">
              <a:rPr lang="en-US" smtClean="0"/>
              <a:t>‹#›</a:t>
            </a:fld>
            <a:endParaRPr lang="en-US"/>
          </a:p>
        </p:txBody>
      </p:sp>
    </p:spTree>
    <p:extLst>
      <p:ext uri="{BB962C8B-B14F-4D97-AF65-F5344CB8AC3E}">
        <p14:creationId xmlns:p14="http://schemas.microsoft.com/office/powerpoint/2010/main" val="3141745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25185B-0BEE-4090-9327-FAA8F445E303}" type="datetimeFigureOut">
              <a:rPr lang="en-US" smtClean="0"/>
              <a:t>10/1/2016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2B41F-DC64-43C4-BFE1-523DF52EF0F6}" type="slidenum">
              <a:rPr lang="en-US" smtClean="0"/>
              <a:t>‹#›</a:t>
            </a:fld>
            <a:endParaRPr lang="en-US"/>
          </a:p>
        </p:txBody>
      </p:sp>
    </p:spTree>
    <p:extLst>
      <p:ext uri="{BB962C8B-B14F-4D97-AF65-F5344CB8AC3E}">
        <p14:creationId xmlns:p14="http://schemas.microsoft.com/office/powerpoint/2010/main" val="325459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B25185B-0BEE-4090-9327-FAA8F445E303}" type="datetimeFigureOut">
              <a:rPr lang="en-US" smtClean="0"/>
              <a:t>10/1/2016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862B41F-DC64-43C4-BFE1-523DF52EF0F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45053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2906" y="1415534"/>
            <a:ext cx="3162789" cy="769441"/>
          </a:xfrm>
          <a:prstGeom prst="rect">
            <a:avLst/>
          </a:prstGeom>
        </p:spPr>
        <p:txBody>
          <a:bodyPr wrap="none">
            <a:spAutoFit/>
          </a:bodyPr>
          <a:lstStyle/>
          <a:p>
            <a:r>
              <a:rPr lang="en-US" sz="4400" dirty="0" smtClean="0"/>
              <a:t>The Achiever</a:t>
            </a:r>
            <a:endParaRPr lang="en-US" sz="4400" dirty="0"/>
          </a:p>
        </p:txBody>
      </p:sp>
      <p:pic>
        <p:nvPicPr>
          <p:cNvPr id="5" name="Picture 4"/>
          <p:cNvPicPr>
            <a:picLocks noChangeAspect="1"/>
          </p:cNvPicPr>
          <p:nvPr/>
        </p:nvPicPr>
        <p:blipFill>
          <a:blip r:embed="rId2"/>
          <a:stretch>
            <a:fillRect/>
          </a:stretch>
        </p:blipFill>
        <p:spPr>
          <a:xfrm>
            <a:off x="1116942" y="2409170"/>
            <a:ext cx="3834716" cy="1176630"/>
          </a:xfrm>
          <a:prstGeom prst="rect">
            <a:avLst/>
          </a:prstGeom>
        </p:spPr>
      </p:pic>
      <p:pic>
        <p:nvPicPr>
          <p:cNvPr id="6" name="Picture 5"/>
          <p:cNvPicPr>
            <a:picLocks noChangeAspect="1"/>
          </p:cNvPicPr>
          <p:nvPr/>
        </p:nvPicPr>
        <p:blipFill>
          <a:blip r:embed="rId3"/>
          <a:stretch>
            <a:fillRect/>
          </a:stretch>
        </p:blipFill>
        <p:spPr>
          <a:xfrm>
            <a:off x="7214685" y="1263023"/>
            <a:ext cx="2365453" cy="2322777"/>
          </a:xfrm>
          <a:prstGeom prst="rect">
            <a:avLst/>
          </a:prstGeom>
        </p:spPr>
      </p:pic>
      <p:sp>
        <p:nvSpPr>
          <p:cNvPr id="7" name="Rectangle 6"/>
          <p:cNvSpPr/>
          <p:nvPr/>
        </p:nvSpPr>
        <p:spPr>
          <a:xfrm>
            <a:off x="1116942" y="4514201"/>
            <a:ext cx="10122986" cy="1200329"/>
          </a:xfrm>
          <a:prstGeom prst="rect">
            <a:avLst/>
          </a:prstGeom>
        </p:spPr>
        <p:txBody>
          <a:bodyPr wrap="square">
            <a:spAutoFit/>
          </a:bodyPr>
          <a:lstStyle/>
          <a:p>
            <a:pPr algn="ctr"/>
            <a:r>
              <a:rPr lang="en-US" dirty="0" smtClean="0"/>
              <a:t>“The Honor Society of Delta Tau Alpha (DTA) promotes and recognizes scholarship and leadership accomplishments of agricultural students while emphasizing character development, enhancing undergraduate preparation for professional positions, and joining with other agricultural student's organizations in the promotion of agriculture.”</a:t>
            </a:r>
            <a:endParaRPr lang="en-US" dirty="0"/>
          </a:p>
        </p:txBody>
      </p:sp>
    </p:spTree>
    <p:extLst>
      <p:ext uri="{BB962C8B-B14F-4D97-AF65-F5344CB8AC3E}">
        <p14:creationId xmlns:p14="http://schemas.microsoft.com/office/powerpoint/2010/main" val="1472309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4530" y="380144"/>
            <a:ext cx="10962526" cy="3693319"/>
          </a:xfrm>
          <a:prstGeom prst="rect">
            <a:avLst/>
          </a:prstGeom>
        </p:spPr>
        <p:txBody>
          <a:bodyPr wrap="square">
            <a:spAutoFit/>
          </a:bodyPr>
          <a:lstStyle/>
          <a:p>
            <a:r>
              <a:rPr lang="en-US" dirty="0" smtClean="0"/>
              <a:t>“Life is an exciting business, and most exciting when it is lived for others.”</a:t>
            </a:r>
          </a:p>
          <a:p>
            <a:r>
              <a:rPr lang="en-US" dirty="0" smtClean="0"/>
              <a:t>---Helen Keller</a:t>
            </a:r>
          </a:p>
          <a:p>
            <a:endParaRPr lang="en-US" dirty="0" smtClean="0"/>
          </a:p>
          <a:p>
            <a:r>
              <a:rPr lang="en-US" dirty="0" smtClean="0"/>
              <a:t>Hello,</a:t>
            </a:r>
          </a:p>
          <a:p>
            <a:endParaRPr lang="en-US" dirty="0" smtClean="0"/>
          </a:p>
          <a:p>
            <a:r>
              <a:rPr lang="en-US" dirty="0" smtClean="0"/>
              <a:t>	Finals are officially over and Christmas break is officially in progress. Some of you are still hitting the books for your winter term or just getting a head start studying for your spring semester classes, while other are relaxing, waiting for your favorite Christmas movies to come on. While doing all of this, I hope all DTA members take the time to think of ideas and projects for the spring semester. There are several exciting events and functions that take place this next semester and I can not wait to see what every chapter has planned.</a:t>
            </a:r>
          </a:p>
          <a:p>
            <a:r>
              <a:rPr lang="en-US" dirty="0"/>
              <a:t>	</a:t>
            </a:r>
            <a:r>
              <a:rPr lang="en-US" dirty="0" smtClean="0"/>
              <a:t>Please, make sure to send me updates of your local chapter so I can emphasize your successes in the newsletter. If you have any questions, please contact me or the other National Council members. I hope everyone has a very Merry Christmas and happy New Year!</a:t>
            </a:r>
            <a:endParaRPr lang="en-US" dirty="0"/>
          </a:p>
        </p:txBody>
      </p:sp>
      <p:pic>
        <p:nvPicPr>
          <p:cNvPr id="2" name="Picture 1"/>
          <p:cNvPicPr>
            <a:picLocks noChangeAspect="1"/>
          </p:cNvPicPr>
          <p:nvPr/>
        </p:nvPicPr>
        <p:blipFill>
          <a:blip r:embed="rId2"/>
          <a:stretch>
            <a:fillRect/>
          </a:stretch>
        </p:blipFill>
        <p:spPr>
          <a:xfrm>
            <a:off x="7570574" y="4073462"/>
            <a:ext cx="3277761" cy="2183697"/>
          </a:xfrm>
          <a:prstGeom prst="rect">
            <a:avLst/>
          </a:prstGeom>
        </p:spPr>
      </p:pic>
    </p:spTree>
    <p:extLst>
      <p:ext uri="{BB962C8B-B14F-4D97-AF65-F5344CB8AC3E}">
        <p14:creationId xmlns:p14="http://schemas.microsoft.com/office/powerpoint/2010/main" val="2912322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i="1" dirty="0"/>
              <a:t>National Officer Spotlight</a:t>
            </a:r>
          </a:p>
        </p:txBody>
      </p:sp>
      <p:pic>
        <p:nvPicPr>
          <p:cNvPr id="5" name="Content Placeholder 4"/>
          <p:cNvPicPr>
            <a:picLocks noGrp="1" noChangeAspect="1"/>
          </p:cNvPicPr>
          <p:nvPr>
            <p:ph sz="half" idx="1"/>
          </p:nvPr>
        </p:nvPicPr>
        <p:blipFill>
          <a:blip r:embed="rId2"/>
          <a:stretch>
            <a:fillRect/>
          </a:stretch>
        </p:blipFill>
        <p:spPr>
          <a:xfrm>
            <a:off x="1900506" y="2626138"/>
            <a:ext cx="2394092" cy="3528136"/>
          </a:xfrm>
          <a:prstGeom prst="rect">
            <a:avLst/>
          </a:prstGeom>
        </p:spPr>
      </p:pic>
      <p:sp>
        <p:nvSpPr>
          <p:cNvPr id="4" name="Content Placeholder 3"/>
          <p:cNvSpPr>
            <a:spLocks noGrp="1"/>
          </p:cNvSpPr>
          <p:nvPr>
            <p:ph sz="half" idx="2"/>
          </p:nvPr>
        </p:nvSpPr>
        <p:spPr/>
        <p:txBody>
          <a:bodyPr/>
          <a:lstStyle/>
          <a:p>
            <a:pPr>
              <a:buFont typeface="Arial" panose="020B0604020202020204" pitchFamily="34" charset="0"/>
              <a:buChar char="•"/>
            </a:pPr>
            <a:r>
              <a:rPr lang="en-US" dirty="0" smtClean="0"/>
              <a:t>Senior at Tennessee Tech University</a:t>
            </a:r>
          </a:p>
          <a:p>
            <a:pPr>
              <a:buFont typeface="Arial" panose="020B0604020202020204" pitchFamily="34" charset="0"/>
              <a:buChar char="•"/>
            </a:pPr>
            <a:r>
              <a:rPr lang="en-US" dirty="0" smtClean="0"/>
              <a:t>Major: Agricultural Engineering Technologies </a:t>
            </a:r>
          </a:p>
          <a:p>
            <a:pPr>
              <a:buFont typeface="Arial" panose="020B0604020202020204" pitchFamily="34" charset="0"/>
              <a:buChar char="•"/>
            </a:pPr>
            <a:r>
              <a:rPr lang="en-US" dirty="0" smtClean="0"/>
              <a:t>Upon graduation, Mary plans to continue her employment with the Natural Resources Conservation Service</a:t>
            </a:r>
          </a:p>
          <a:p>
            <a:pPr>
              <a:buFont typeface="Arial" panose="020B0604020202020204" pitchFamily="34" charset="0"/>
              <a:buChar char="•"/>
            </a:pPr>
            <a:r>
              <a:rPr lang="en-US" dirty="0"/>
              <a:t>During </a:t>
            </a:r>
            <a:r>
              <a:rPr lang="en-US" dirty="0" smtClean="0"/>
              <a:t>her year </a:t>
            </a:r>
            <a:r>
              <a:rPr lang="en-US" dirty="0"/>
              <a:t>of </a:t>
            </a:r>
            <a:r>
              <a:rPr lang="en-US" dirty="0" smtClean="0"/>
              <a:t>service, Mary plans </a:t>
            </a:r>
            <a:r>
              <a:rPr lang="en-US" dirty="0"/>
              <a:t>to visit and motivate inactive chapters in the Eastern Region. </a:t>
            </a:r>
            <a:r>
              <a:rPr lang="en-US" dirty="0" smtClean="0"/>
              <a:t>She also plans </a:t>
            </a:r>
            <a:r>
              <a:rPr lang="en-US" dirty="0"/>
              <a:t>to communicate with </a:t>
            </a:r>
            <a:r>
              <a:rPr lang="en-US" dirty="0" smtClean="0"/>
              <a:t>active chapters </a:t>
            </a:r>
            <a:r>
              <a:rPr lang="en-US" dirty="0"/>
              <a:t>in the region to assist with any needs they may have and then relay these topics to the National DTA Council.  </a:t>
            </a:r>
          </a:p>
          <a:p>
            <a:pPr marL="0" indent="0">
              <a:buNone/>
            </a:pPr>
            <a:endParaRPr lang="en-US" dirty="0"/>
          </a:p>
        </p:txBody>
      </p:sp>
      <p:sp>
        <p:nvSpPr>
          <p:cNvPr id="6" name="Rectangle 5"/>
          <p:cNvSpPr/>
          <p:nvPr/>
        </p:nvSpPr>
        <p:spPr>
          <a:xfrm>
            <a:off x="1475313" y="1793147"/>
            <a:ext cx="3244478" cy="369332"/>
          </a:xfrm>
          <a:prstGeom prst="rect">
            <a:avLst/>
          </a:prstGeom>
        </p:spPr>
        <p:txBody>
          <a:bodyPr wrap="none">
            <a:spAutoFit/>
          </a:bodyPr>
          <a:lstStyle/>
          <a:p>
            <a:r>
              <a:rPr lang="en-US" dirty="0"/>
              <a:t>NATIONAL VICE PRESIDENT-EAST</a:t>
            </a:r>
          </a:p>
        </p:txBody>
      </p:sp>
      <p:sp>
        <p:nvSpPr>
          <p:cNvPr id="7" name="Rectangle 6"/>
          <p:cNvSpPr/>
          <p:nvPr/>
        </p:nvSpPr>
        <p:spPr>
          <a:xfrm>
            <a:off x="2437401" y="2162479"/>
            <a:ext cx="1359539" cy="369332"/>
          </a:xfrm>
          <a:prstGeom prst="rect">
            <a:avLst/>
          </a:prstGeom>
        </p:spPr>
        <p:txBody>
          <a:bodyPr wrap="none">
            <a:spAutoFit/>
          </a:bodyPr>
          <a:lstStyle/>
          <a:p>
            <a:r>
              <a:rPr lang="en-US" b="1" i="1" dirty="0"/>
              <a:t>Mary Collier</a:t>
            </a:r>
          </a:p>
        </p:txBody>
      </p:sp>
    </p:spTree>
    <p:extLst>
      <p:ext uri="{BB962C8B-B14F-4D97-AF65-F5344CB8AC3E}">
        <p14:creationId xmlns:p14="http://schemas.microsoft.com/office/powerpoint/2010/main" val="385286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t>National Officer Spotlight</a:t>
            </a:r>
          </a:p>
        </p:txBody>
      </p:sp>
      <p:pic>
        <p:nvPicPr>
          <p:cNvPr id="8" name="Content Placeholder 7"/>
          <p:cNvPicPr>
            <a:picLocks noGrp="1" noChangeAspect="1"/>
          </p:cNvPicPr>
          <p:nvPr>
            <p:ph sz="half" idx="1"/>
          </p:nvPr>
        </p:nvPicPr>
        <p:blipFill>
          <a:blip r:embed="rId2"/>
          <a:stretch>
            <a:fillRect/>
          </a:stretch>
        </p:blipFill>
        <p:spPr>
          <a:xfrm>
            <a:off x="1096963" y="2005608"/>
            <a:ext cx="4938712" cy="3704034"/>
          </a:xfrm>
          <a:prstGeom prst="rect">
            <a:avLst/>
          </a:prstGeom>
        </p:spPr>
      </p:pic>
      <p:sp>
        <p:nvSpPr>
          <p:cNvPr id="4" name="Content Placeholder 3"/>
          <p:cNvSpPr>
            <a:spLocks noGrp="1"/>
          </p:cNvSpPr>
          <p:nvPr>
            <p:ph sz="half" idx="2"/>
          </p:nvPr>
        </p:nvSpPr>
        <p:spPr/>
        <p:txBody>
          <a:bodyPr>
            <a:normAutofit/>
          </a:bodyPr>
          <a:lstStyle/>
          <a:p>
            <a:pPr>
              <a:buFont typeface="Arial" panose="020B0604020202020204" pitchFamily="34" charset="0"/>
              <a:buChar char="•"/>
            </a:pPr>
            <a:r>
              <a:rPr lang="en-US" sz="2400" dirty="0" smtClean="0"/>
              <a:t>Serves as TTU DTA Secretary</a:t>
            </a:r>
          </a:p>
          <a:p>
            <a:pPr>
              <a:buFont typeface="Arial" panose="020B0604020202020204" pitchFamily="34" charset="0"/>
              <a:buChar char="•"/>
            </a:pPr>
            <a:r>
              <a:rPr lang="en-US" sz="2400" dirty="0" smtClean="0"/>
              <a:t>Vice-President of TTU Ducks Unlimited</a:t>
            </a:r>
          </a:p>
          <a:p>
            <a:pPr>
              <a:buFont typeface="Arial" panose="020B0604020202020204" pitchFamily="34" charset="0"/>
              <a:buChar char="•"/>
            </a:pPr>
            <a:r>
              <a:rPr lang="en-US" sz="2400" dirty="0" smtClean="0"/>
              <a:t>TTU Ag Engineering Club Secretary</a:t>
            </a:r>
          </a:p>
          <a:p>
            <a:pPr>
              <a:buFont typeface="Arial" panose="020B0604020202020204" pitchFamily="34" charset="0"/>
              <a:buChar char="•"/>
            </a:pPr>
            <a:r>
              <a:rPr lang="en-US" sz="2400" dirty="0" smtClean="0"/>
              <a:t>Mary received her American FFA Degree </a:t>
            </a:r>
          </a:p>
          <a:p>
            <a:pPr>
              <a:buFont typeface="Arial" panose="020B0604020202020204" pitchFamily="34" charset="0"/>
              <a:buChar char="•"/>
            </a:pPr>
            <a:r>
              <a:rPr lang="en-US" sz="2400" dirty="0" smtClean="0"/>
              <a:t>Mary enjoys traveling, trout fishing, painting, and working in her herb garden</a:t>
            </a:r>
            <a:endParaRPr lang="en-US" sz="2400" dirty="0"/>
          </a:p>
        </p:txBody>
      </p:sp>
    </p:spTree>
    <p:extLst>
      <p:ext uri="{BB962C8B-B14F-4D97-AF65-F5344CB8AC3E}">
        <p14:creationId xmlns:p14="http://schemas.microsoft.com/office/powerpoint/2010/main" val="1393222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i="1" dirty="0" smtClean="0"/>
              <a:t>From Across The Nation…</a:t>
            </a:r>
            <a:endParaRPr lang="en-US" sz="5400" b="1" i="1"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smtClean="0"/>
              <a:t>Eastern Kentucky University</a:t>
            </a:r>
            <a:endParaRPr lang="en-US" sz="2400" dirty="0"/>
          </a:p>
          <a:p>
            <a:pPr lvl="1"/>
            <a:r>
              <a:rPr lang="en-US" sz="2400" dirty="0" smtClean="0"/>
              <a:t>Assisted a local church with their food pantry</a:t>
            </a:r>
            <a:endParaRPr lang="en-US" sz="2400" dirty="0"/>
          </a:p>
          <a:p>
            <a:pPr lvl="1"/>
            <a:r>
              <a:rPr lang="en-US" sz="2400" dirty="0" smtClean="0"/>
              <a:t>Bought Christmas presents for two children for Operation Christmas Child</a:t>
            </a:r>
            <a:endParaRPr lang="en-US" sz="2400" dirty="0"/>
          </a:p>
          <a:p>
            <a:endParaRPr lang="en-US" dirty="0"/>
          </a:p>
        </p:txBody>
      </p:sp>
    </p:spTree>
    <p:extLst>
      <p:ext uri="{BB962C8B-B14F-4D97-AF65-F5344CB8AC3E}">
        <p14:creationId xmlns:p14="http://schemas.microsoft.com/office/powerpoint/2010/main" val="3607320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t>TAKE NOTE!!!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DTA Merchandise Available </a:t>
            </a:r>
          </a:p>
          <a:p>
            <a:pPr lvl="1"/>
            <a:r>
              <a:rPr lang="en-US" dirty="0"/>
              <a:t>Fleece Pullovers</a:t>
            </a:r>
          </a:p>
          <a:p>
            <a:pPr lvl="1"/>
            <a:r>
              <a:rPr lang="en-US" dirty="0"/>
              <a:t>Graduation Honor Cords</a:t>
            </a:r>
          </a:p>
          <a:p>
            <a:pPr lvl="1"/>
            <a:r>
              <a:rPr lang="en-US" dirty="0"/>
              <a:t>Graduation Honor Stole</a:t>
            </a:r>
          </a:p>
          <a:p>
            <a:pPr lvl="1"/>
            <a:r>
              <a:rPr lang="en-US" dirty="0"/>
              <a:t>Graduation Medallion</a:t>
            </a:r>
          </a:p>
          <a:p>
            <a:pPr lvl="1"/>
            <a:r>
              <a:rPr lang="en-US" dirty="0"/>
              <a:t>Lapel Pin</a:t>
            </a:r>
          </a:p>
          <a:p>
            <a:pPr lvl="1"/>
            <a:r>
              <a:rPr lang="en-US" dirty="0"/>
              <a:t>T-shirts</a:t>
            </a:r>
          </a:p>
          <a:p>
            <a:pPr>
              <a:buFont typeface="Arial" panose="020B0604020202020204" pitchFamily="34" charset="0"/>
              <a:buChar char="•"/>
            </a:pPr>
            <a:r>
              <a:rPr lang="en-US" dirty="0"/>
              <a:t>Check </a:t>
            </a:r>
            <a:r>
              <a:rPr lang="en-US" dirty="0" smtClean="0">
                <a:solidFill>
                  <a:schemeClr val="accent2"/>
                </a:solidFill>
              </a:rPr>
              <a:t>http</a:t>
            </a:r>
            <a:r>
              <a:rPr lang="en-US" dirty="0">
                <a:solidFill>
                  <a:schemeClr val="accent2"/>
                </a:solidFill>
              </a:rPr>
              <a:t>://bigcat.edu/agriculture/natdta/merchandise/index.html </a:t>
            </a:r>
            <a:r>
              <a:rPr lang="en-US" dirty="0"/>
              <a:t>f</a:t>
            </a:r>
            <a:r>
              <a:rPr lang="en-US" dirty="0" smtClean="0"/>
              <a:t>or </a:t>
            </a:r>
            <a:r>
              <a:rPr lang="en-US" dirty="0"/>
              <a:t>more info!</a:t>
            </a:r>
          </a:p>
          <a:p>
            <a:endParaRPr lang="en-US" dirty="0"/>
          </a:p>
        </p:txBody>
      </p:sp>
    </p:spTree>
    <p:extLst>
      <p:ext uri="{BB962C8B-B14F-4D97-AF65-F5344CB8AC3E}">
        <p14:creationId xmlns:p14="http://schemas.microsoft.com/office/powerpoint/2010/main" val="2088730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t>TAKE NOTE!!!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National DTA website has been moved to    </a:t>
            </a:r>
            <a:r>
              <a:rPr lang="en-US" dirty="0">
                <a:solidFill>
                  <a:schemeClr val="accent2"/>
                </a:solidFill>
              </a:rPr>
              <a:t>http://organizations.missouristate.edu/natdta/ </a:t>
            </a:r>
          </a:p>
          <a:p>
            <a:r>
              <a:rPr lang="en-US" dirty="0" smtClean="0"/>
              <a:t>though </a:t>
            </a:r>
            <a:r>
              <a:rPr lang="en-US" dirty="0"/>
              <a:t>you can still access the website via its previous location</a:t>
            </a:r>
            <a:r>
              <a:rPr lang="en-US" dirty="0" smtClean="0"/>
              <a:t>.</a:t>
            </a:r>
          </a:p>
          <a:p>
            <a:endParaRPr lang="en-US" dirty="0"/>
          </a:p>
          <a:p>
            <a:pPr>
              <a:buFont typeface="Arial" panose="020B0604020202020204" pitchFamily="34" charset="0"/>
              <a:buChar char="•"/>
            </a:pPr>
            <a:r>
              <a:rPr lang="en-US" dirty="0"/>
              <a:t>Check out the DTA Facebook page at </a:t>
            </a:r>
            <a:r>
              <a:rPr lang="en-US" dirty="0">
                <a:solidFill>
                  <a:schemeClr val="accent2"/>
                </a:solidFill>
              </a:rPr>
              <a:t>https://www.facebook.com/nationaldeltataualpha?ref=hl.</a:t>
            </a:r>
          </a:p>
          <a:p>
            <a:endParaRPr lang="en-US" dirty="0">
              <a:solidFill>
                <a:schemeClr val="accent2"/>
              </a:solidFill>
            </a:endParaRPr>
          </a:p>
          <a:p>
            <a:endParaRPr lang="en-US" dirty="0"/>
          </a:p>
          <a:p>
            <a:endParaRPr lang="en-US" dirty="0"/>
          </a:p>
        </p:txBody>
      </p:sp>
    </p:spTree>
    <p:extLst>
      <p:ext uri="{BB962C8B-B14F-4D97-AF65-F5344CB8AC3E}">
        <p14:creationId xmlns:p14="http://schemas.microsoft.com/office/powerpoint/2010/main" val="344262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t>MARK YOUR CALENDARS!!!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March 31st – April 2nd, 2016</a:t>
            </a:r>
          </a:p>
          <a:p>
            <a:pPr lvl="1"/>
            <a:r>
              <a:rPr lang="en-US" dirty="0"/>
              <a:t>National DTA Convention</a:t>
            </a:r>
          </a:p>
          <a:p>
            <a:pPr lvl="1"/>
            <a:r>
              <a:rPr lang="en-US" dirty="0"/>
              <a:t>Fort Hays State University</a:t>
            </a:r>
          </a:p>
          <a:p>
            <a:endParaRPr lang="en-US" dirty="0"/>
          </a:p>
        </p:txBody>
      </p:sp>
    </p:spTree>
    <p:extLst>
      <p:ext uri="{BB962C8B-B14F-4D97-AF65-F5344CB8AC3E}">
        <p14:creationId xmlns:p14="http://schemas.microsoft.com/office/powerpoint/2010/main" val="458095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90</TotalTime>
  <Words>300</Words>
  <Application>Microsoft Office PowerPoint</Application>
  <PresentationFormat>Widescreen</PresentationFormat>
  <Paragraphs>45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Retrospect</vt:lpstr>
      <vt:lpstr>PowerPoint Presentation</vt:lpstr>
      <vt:lpstr>PowerPoint Presentation</vt:lpstr>
      <vt:lpstr>National Officer Spotlight</vt:lpstr>
      <vt:lpstr>National Officer Spotlight</vt:lpstr>
      <vt:lpstr>From Across The Nation…</vt:lpstr>
      <vt:lpstr>TAKE NOTE!!!</vt:lpstr>
      <vt:lpstr>TAKE NOTE!!!</vt:lpstr>
      <vt:lpstr>MARK YOUR CALENDARS!!!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Cameron, Billy L.</dc:creator>
  <cp:lastModifiedBy>Sydney Kleinert</cp:lastModifiedBy>
  <cp:revision>11</cp:revision>
  <dcterms:created xsi:type="dcterms:W3CDTF">2016-02-09T20:13:23Z</dcterms:created>
  <dcterms:modified xsi:type="dcterms:W3CDTF">2016-10-01T21:49:36Z</dcterms:modified>
</cp:coreProperties>
</file>